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1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F81A-B1D5-40D3-B606-197DAEAC7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9E6CC-B90C-4614-8B58-81EDB9511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BB2D8-8AE8-428D-B9F5-7CE4260142B7}"/>
              </a:ext>
            </a:extLst>
          </p:cNvPr>
          <p:cNvSpPr/>
          <p:nvPr/>
        </p:nvSpPr>
        <p:spPr>
          <a:xfrm>
            <a:off x="5910349" y="0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C8919C-ECD3-4F9A-9527-E604EB75AA1F}"/>
              </a:ext>
            </a:extLst>
          </p:cNvPr>
          <p:cNvCxnSpPr>
            <a:cxnSpLocks/>
          </p:cNvCxnSpPr>
          <p:nvPr/>
        </p:nvCxnSpPr>
        <p:spPr>
          <a:xfrm>
            <a:off x="6293795" y="-19456"/>
            <a:ext cx="0" cy="6955277"/>
          </a:xfrm>
          <a:prstGeom prst="line">
            <a:avLst/>
          </a:prstGeom>
          <a:ln w="38100" cmpd="sng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12D45-7329-4B6F-8AC1-E02340F01B9A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 pressure="21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8562B-4E37-4C03-898B-FBF7C37AE1D3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EECD9-B9F9-47A5-ACAE-27CC96D78B8A}"/>
              </a:ext>
            </a:extLst>
          </p:cNvPr>
          <p:cNvGrpSpPr/>
          <p:nvPr/>
        </p:nvGrpSpPr>
        <p:grpSpPr>
          <a:xfrm>
            <a:off x="6057809" y="1970855"/>
            <a:ext cx="498940" cy="4674959"/>
            <a:chOff x="6057809" y="2136231"/>
            <a:chExt cx="498940" cy="46749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058709" y="2136231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180945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225658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270369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315080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C8CBA-E533-4E1F-B3DD-E5D1ACB4DFFC}"/>
              </a:ext>
            </a:extLst>
          </p:cNvPr>
          <p:cNvSpPr/>
          <p:nvPr/>
        </p:nvSpPr>
        <p:spPr>
          <a:xfrm rot="2609910">
            <a:off x="6113330" y="2026831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2337-240B-43DB-939C-776C91948005}"/>
              </a:ext>
            </a:extLst>
          </p:cNvPr>
          <p:cNvSpPr/>
          <p:nvPr/>
        </p:nvSpPr>
        <p:spPr>
          <a:xfrm rot="2609910">
            <a:off x="6114069" y="3070999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8D1B66-ADCC-4FB7-A6CC-89BF558F87D6}"/>
              </a:ext>
            </a:extLst>
          </p:cNvPr>
          <p:cNvSpPr/>
          <p:nvPr/>
        </p:nvSpPr>
        <p:spPr>
          <a:xfrm rot="2609910">
            <a:off x="6113242" y="4115712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15F07-B653-4A03-A5E7-A9BC9E8DB900}"/>
              </a:ext>
            </a:extLst>
          </p:cNvPr>
          <p:cNvSpPr/>
          <p:nvPr/>
        </p:nvSpPr>
        <p:spPr>
          <a:xfrm rot="2609910">
            <a:off x="6113243" y="5158064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63653-82D4-4BB0-90D5-2FCBAD350B68}"/>
              </a:ext>
            </a:extLst>
          </p:cNvPr>
          <p:cNvSpPr/>
          <p:nvPr/>
        </p:nvSpPr>
        <p:spPr>
          <a:xfrm rot="2609910">
            <a:off x="6113243" y="6205135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Postit Notes">
            <a:extLst>
              <a:ext uri="{FF2B5EF4-FFF2-40B4-BE49-F238E27FC236}">
                <a16:creationId xmlns:a16="http://schemas.microsoft.com/office/drawing/2014/main" id="{4C51EF00-5C80-420E-8D17-9FEFAC192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7331" y="2051974"/>
            <a:ext cx="319137" cy="319137"/>
          </a:xfrm>
          <a:prstGeom prst="rect">
            <a:avLst/>
          </a:prstGeom>
        </p:spPr>
      </p:pic>
      <p:pic>
        <p:nvPicPr>
          <p:cNvPr id="40" name="Graphic 39" descr="Flying Money">
            <a:extLst>
              <a:ext uri="{FF2B5EF4-FFF2-40B4-BE49-F238E27FC236}">
                <a16:creationId xmlns:a16="http://schemas.microsoft.com/office/drawing/2014/main" id="{8D03F1E9-EC94-4932-9ECE-433D2B56F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7067" y="3103124"/>
            <a:ext cx="304252" cy="304252"/>
          </a:xfrm>
          <a:prstGeom prst="rect">
            <a:avLst/>
          </a:prstGeom>
        </p:spPr>
      </p:pic>
      <p:pic>
        <p:nvPicPr>
          <p:cNvPr id="42" name="Graphic 41" descr="Social network">
            <a:extLst>
              <a:ext uri="{FF2B5EF4-FFF2-40B4-BE49-F238E27FC236}">
                <a16:creationId xmlns:a16="http://schemas.microsoft.com/office/drawing/2014/main" id="{C67BC95F-60FD-42EB-BCFA-0D261293A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332" y="4137202"/>
            <a:ext cx="342266" cy="342266"/>
          </a:xfrm>
          <a:prstGeom prst="rect">
            <a:avLst/>
          </a:prstGeom>
        </p:spPr>
      </p:pic>
      <p:pic>
        <p:nvPicPr>
          <p:cNvPr id="44" name="Graphic 43" descr="Race Flag">
            <a:extLst>
              <a:ext uri="{FF2B5EF4-FFF2-40B4-BE49-F238E27FC236}">
                <a16:creationId xmlns:a16="http://schemas.microsoft.com/office/drawing/2014/main" id="{C5C902BB-1B52-44C2-81FC-FA577FF3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62" y="6206131"/>
            <a:ext cx="352536" cy="352536"/>
          </a:xfrm>
          <a:prstGeom prst="rect">
            <a:avLst/>
          </a:prstGeom>
        </p:spPr>
      </p:pic>
      <p:pic>
        <p:nvPicPr>
          <p:cNvPr id="46" name="Graphic 45" descr="Web design">
            <a:extLst>
              <a:ext uri="{FF2B5EF4-FFF2-40B4-BE49-F238E27FC236}">
                <a16:creationId xmlns:a16="http://schemas.microsoft.com/office/drawing/2014/main" id="{C013CBC8-619C-4AF4-A19A-4067CC015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2203" y="5205533"/>
            <a:ext cx="304253" cy="304253"/>
          </a:xfrm>
          <a:prstGeom prst="rect">
            <a:avLst/>
          </a:prstGeom>
        </p:spPr>
      </p:pic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7542195" y="61891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7542195" y="5180758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564341" y="4123668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562078" y="3089432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7574119" y="2026876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it 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EB3BE7-998B-4627-839A-AA98A761F232}"/>
              </a:ext>
            </a:extLst>
          </p:cNvPr>
          <p:cNvCxnSpPr/>
          <p:nvPr/>
        </p:nvCxnSpPr>
        <p:spPr>
          <a:xfrm>
            <a:off x="6682902" y="2211542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0A8430-DC54-467F-B045-4A47B5981E01}"/>
              </a:ext>
            </a:extLst>
          </p:cNvPr>
          <p:cNvCxnSpPr/>
          <p:nvPr/>
        </p:nvCxnSpPr>
        <p:spPr>
          <a:xfrm>
            <a:off x="6676433" y="5350686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3FBB20-C352-4EEB-8FDE-62AC8A5CC4B7}"/>
              </a:ext>
            </a:extLst>
          </p:cNvPr>
          <p:cNvCxnSpPr/>
          <p:nvPr/>
        </p:nvCxnSpPr>
        <p:spPr>
          <a:xfrm>
            <a:off x="6676433" y="4308334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11E042-31CD-4D11-81C1-A981EA16C433}"/>
              </a:ext>
            </a:extLst>
          </p:cNvPr>
          <p:cNvCxnSpPr/>
          <p:nvPr/>
        </p:nvCxnSpPr>
        <p:spPr>
          <a:xfrm>
            <a:off x="6676433" y="3263621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17D374-8AC2-4D62-BC8A-D5F488AF6933}"/>
              </a:ext>
            </a:extLst>
          </p:cNvPr>
          <p:cNvCxnSpPr/>
          <p:nvPr/>
        </p:nvCxnSpPr>
        <p:spPr>
          <a:xfrm>
            <a:off x="6676433" y="6382399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8290230" y="2491769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8347617" y="5703731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8347618" y="4659020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8290229" y="3542225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8347616" y="6670073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80B7-77DA-411C-BA0E-09129B1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D957-7092-42FC-9463-E3C946ED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307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Maryan Khalil</cp:lastModifiedBy>
  <cp:revision>9</cp:revision>
  <dcterms:created xsi:type="dcterms:W3CDTF">2020-11-03T22:28:19Z</dcterms:created>
  <dcterms:modified xsi:type="dcterms:W3CDTF">2020-11-13T16:15:29Z</dcterms:modified>
</cp:coreProperties>
</file>